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9"/>
  </p:notesMasterIdLst>
  <p:handoutMasterIdLst>
    <p:handoutMasterId r:id="rId10"/>
  </p:handoutMasterIdLst>
  <p:sldIdLst>
    <p:sldId id="257" r:id="rId2"/>
    <p:sldId id="267" r:id="rId3"/>
    <p:sldId id="260" r:id="rId4"/>
    <p:sldId id="263" r:id="rId5"/>
    <p:sldId id="268" r:id="rId6"/>
    <p:sldId id="269" r:id="rId7"/>
    <p:sldId id="27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50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6" d="100"/>
          <a:sy n="76" d="100"/>
        </p:scale>
        <p:origin x="177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94D143-CECE-4EAA-A357-27B4555D6472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ACCF69-988B-40A8-8280-F10996AF7010}">
      <dgm:prSet phldrT="[Text]"/>
      <dgm:spPr/>
      <dgm:t>
        <a:bodyPr/>
        <a:lstStyle/>
        <a:p>
          <a:r>
            <a:rPr lang="en-US" dirty="0"/>
            <a:t>John Smith</a:t>
          </a:r>
        </a:p>
      </dgm:t>
    </dgm:pt>
    <dgm:pt modelId="{7C8A645B-7D8B-44E9-A817-77531D1B1D14}" type="parTrans" cxnId="{F1E2E635-08E0-4FDD-986E-53A4E072F784}">
      <dgm:prSet/>
      <dgm:spPr/>
      <dgm:t>
        <a:bodyPr/>
        <a:lstStyle/>
        <a:p>
          <a:endParaRPr lang="en-US"/>
        </a:p>
      </dgm:t>
    </dgm:pt>
    <dgm:pt modelId="{7EC5218D-2515-418F-90EF-05CCA6D44BC8}" type="sibTrans" cxnId="{F1E2E635-08E0-4FDD-986E-53A4E072F784}">
      <dgm:prSet/>
      <dgm:spPr/>
      <dgm:t>
        <a:bodyPr/>
        <a:lstStyle/>
        <a:p>
          <a:r>
            <a:rPr lang="en-US" dirty="0"/>
            <a:t>CEO</a:t>
          </a:r>
        </a:p>
      </dgm:t>
    </dgm:pt>
    <dgm:pt modelId="{5215E545-D2F1-41D6-9917-8F25A304D074}">
      <dgm:prSet phldrT="[Text]"/>
      <dgm:spPr/>
      <dgm:t>
        <a:bodyPr/>
        <a:lstStyle/>
        <a:p>
          <a:r>
            <a:rPr lang="en-US" dirty="0"/>
            <a:t>Martha Jones</a:t>
          </a:r>
        </a:p>
      </dgm:t>
    </dgm:pt>
    <dgm:pt modelId="{B28F5DC5-D35F-4826-835C-64B64B461872}" type="parTrans" cxnId="{4EE7776B-0E1B-4675-98C4-F214D7DB375E}">
      <dgm:prSet/>
      <dgm:spPr/>
      <dgm:t>
        <a:bodyPr/>
        <a:lstStyle/>
        <a:p>
          <a:endParaRPr lang="en-US"/>
        </a:p>
      </dgm:t>
    </dgm:pt>
    <dgm:pt modelId="{01EE7139-1F73-4B28-985C-1E3CF900C35D}" type="sibTrans" cxnId="{4EE7776B-0E1B-4675-98C4-F214D7DB375E}">
      <dgm:prSet/>
      <dgm:spPr/>
      <dgm:t>
        <a:bodyPr/>
        <a:lstStyle/>
        <a:p>
          <a:r>
            <a:rPr lang="en-US" dirty="0"/>
            <a:t>VP Products</a:t>
          </a:r>
        </a:p>
      </dgm:t>
    </dgm:pt>
    <dgm:pt modelId="{AA2DC46E-0497-40EB-9789-E3B9BB200374}">
      <dgm:prSet phldrT="[Text]"/>
      <dgm:spPr/>
      <dgm:t>
        <a:bodyPr/>
        <a:lstStyle/>
        <a:p>
          <a:r>
            <a:rPr lang="en-US" dirty="0"/>
            <a:t>Rose Tyler</a:t>
          </a:r>
        </a:p>
      </dgm:t>
    </dgm:pt>
    <dgm:pt modelId="{99020B93-A939-4378-9CF5-09E0C9EC17C6}" type="parTrans" cxnId="{25A0F99D-94EC-4580-9181-2B4EE7A216A7}">
      <dgm:prSet/>
      <dgm:spPr/>
      <dgm:t>
        <a:bodyPr/>
        <a:lstStyle/>
        <a:p>
          <a:endParaRPr lang="en-US"/>
        </a:p>
      </dgm:t>
    </dgm:pt>
    <dgm:pt modelId="{D570108E-8EB3-40C9-A00D-695A1800ADD7}" type="sibTrans" cxnId="{25A0F99D-94EC-4580-9181-2B4EE7A216A7}">
      <dgm:prSet/>
      <dgm:spPr/>
      <dgm:t>
        <a:bodyPr/>
        <a:lstStyle/>
        <a:p>
          <a:r>
            <a:rPr lang="en-US" dirty="0"/>
            <a:t>VP Sales</a:t>
          </a:r>
        </a:p>
      </dgm:t>
    </dgm:pt>
    <dgm:pt modelId="{3DC3441F-8BE8-4441-80B8-E47E111C5FC8}">
      <dgm:prSet phldrT="[Text]"/>
      <dgm:spPr/>
      <dgm:t>
        <a:bodyPr/>
        <a:lstStyle/>
        <a:p>
          <a:r>
            <a:rPr lang="en-US" dirty="0"/>
            <a:t>Donna Noble</a:t>
          </a:r>
        </a:p>
      </dgm:t>
    </dgm:pt>
    <dgm:pt modelId="{9F8B1A7C-21E4-4856-BBC2-1399C6038C16}" type="parTrans" cxnId="{C8A94F93-7260-49AF-BFD0-7A54C61EDFCC}">
      <dgm:prSet/>
      <dgm:spPr/>
      <dgm:t>
        <a:bodyPr/>
        <a:lstStyle/>
        <a:p>
          <a:endParaRPr lang="en-US"/>
        </a:p>
      </dgm:t>
    </dgm:pt>
    <dgm:pt modelId="{0541BB9B-57A6-4BFE-BDE0-F4F84AA94561}" type="sibTrans" cxnId="{C8A94F93-7260-49AF-BFD0-7A54C61EDFCC}">
      <dgm:prSet/>
      <dgm:spPr/>
      <dgm:t>
        <a:bodyPr/>
        <a:lstStyle/>
        <a:p>
          <a:r>
            <a:rPr lang="en-US" dirty="0"/>
            <a:t>VP Finance</a:t>
          </a:r>
        </a:p>
      </dgm:t>
    </dgm:pt>
    <dgm:pt modelId="{F7C4EE6A-9932-4A89-9446-43BFAF4E77D2}">
      <dgm:prSet phldrT="[Text]"/>
      <dgm:spPr/>
      <dgm:t>
        <a:bodyPr/>
        <a:lstStyle/>
        <a:p>
          <a:r>
            <a:rPr lang="en-US" dirty="0"/>
            <a:t>Amy Pond</a:t>
          </a:r>
        </a:p>
      </dgm:t>
    </dgm:pt>
    <dgm:pt modelId="{F841E39D-81C7-4593-AAEB-A6C98B37D139}" type="parTrans" cxnId="{B8057871-18D5-4965-9BD8-560BA1036011}">
      <dgm:prSet/>
      <dgm:spPr/>
      <dgm:t>
        <a:bodyPr/>
        <a:lstStyle/>
        <a:p>
          <a:endParaRPr lang="en-US"/>
        </a:p>
      </dgm:t>
    </dgm:pt>
    <dgm:pt modelId="{3182FD1F-42AC-4C8A-9437-773C87738C25}" type="sibTrans" cxnId="{B8057871-18D5-4965-9BD8-560BA1036011}">
      <dgm:prSet/>
      <dgm:spPr/>
      <dgm:t>
        <a:bodyPr/>
        <a:lstStyle/>
        <a:p>
          <a:r>
            <a:rPr lang="en-US" dirty="0"/>
            <a:t>VP Marketing</a:t>
          </a:r>
        </a:p>
      </dgm:t>
    </dgm:pt>
    <dgm:pt modelId="{219A34B3-EE75-4A33-A6C6-E0A273EB968C}" type="pres">
      <dgm:prSet presAssocID="{3D94D143-CECE-4EAA-A357-27B4555D647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42A8124-044A-486D-9D8A-E5EAB3603F59}" type="pres">
      <dgm:prSet presAssocID="{A6ACCF69-988B-40A8-8280-F10996AF7010}" presName="hierRoot1" presStyleCnt="0">
        <dgm:presLayoutVars>
          <dgm:hierBranch val="init"/>
        </dgm:presLayoutVars>
      </dgm:prSet>
      <dgm:spPr/>
    </dgm:pt>
    <dgm:pt modelId="{3EB82964-0E62-4666-8792-D928FCED4F60}" type="pres">
      <dgm:prSet presAssocID="{A6ACCF69-988B-40A8-8280-F10996AF7010}" presName="rootComposite1" presStyleCnt="0"/>
      <dgm:spPr/>
    </dgm:pt>
    <dgm:pt modelId="{E625C1FE-27A0-4F3F-AFCB-FF9591B6C2F9}" type="pres">
      <dgm:prSet presAssocID="{A6ACCF69-988B-40A8-8280-F10996AF7010}" presName="rootText1" presStyleLbl="node0" presStyleIdx="0" presStyleCnt="1">
        <dgm:presLayoutVars>
          <dgm:chMax/>
          <dgm:chPref val="3"/>
        </dgm:presLayoutVars>
      </dgm:prSet>
      <dgm:spPr/>
    </dgm:pt>
    <dgm:pt modelId="{E723700C-F4EF-442D-BAC7-E548CEF68D0D}" type="pres">
      <dgm:prSet presAssocID="{A6ACCF69-988B-40A8-8280-F10996AF7010}" presName="titleText1" presStyleLbl="fgAcc0" presStyleIdx="0" presStyleCnt="1">
        <dgm:presLayoutVars>
          <dgm:chMax val="0"/>
          <dgm:chPref val="0"/>
        </dgm:presLayoutVars>
      </dgm:prSet>
      <dgm:spPr/>
    </dgm:pt>
    <dgm:pt modelId="{D7326D2E-EAB5-48E6-8B00-56C0097415F3}" type="pres">
      <dgm:prSet presAssocID="{A6ACCF69-988B-40A8-8280-F10996AF7010}" presName="rootConnector1" presStyleLbl="node1" presStyleIdx="0" presStyleCnt="4"/>
      <dgm:spPr/>
    </dgm:pt>
    <dgm:pt modelId="{00161643-1AD4-40E9-A75A-7FBC1E9E4F42}" type="pres">
      <dgm:prSet presAssocID="{A6ACCF69-988B-40A8-8280-F10996AF7010}" presName="hierChild2" presStyleCnt="0"/>
      <dgm:spPr/>
    </dgm:pt>
    <dgm:pt modelId="{7F3BDE34-6EDC-4933-BC7A-CDE4D2A67A00}" type="pres">
      <dgm:prSet presAssocID="{99020B93-A939-4378-9CF5-09E0C9EC17C6}" presName="Name37" presStyleLbl="parChTrans1D2" presStyleIdx="0" presStyleCnt="4"/>
      <dgm:spPr/>
    </dgm:pt>
    <dgm:pt modelId="{18119DBB-39E3-4DCB-BC3A-559ED3C53992}" type="pres">
      <dgm:prSet presAssocID="{AA2DC46E-0497-40EB-9789-E3B9BB200374}" presName="hierRoot2" presStyleCnt="0">
        <dgm:presLayoutVars>
          <dgm:hierBranch val="init"/>
        </dgm:presLayoutVars>
      </dgm:prSet>
      <dgm:spPr/>
    </dgm:pt>
    <dgm:pt modelId="{C869936E-9458-49A4-BDC9-82DA6101E91D}" type="pres">
      <dgm:prSet presAssocID="{AA2DC46E-0497-40EB-9789-E3B9BB200374}" presName="rootComposite" presStyleCnt="0"/>
      <dgm:spPr/>
    </dgm:pt>
    <dgm:pt modelId="{A21BB89C-5A95-46C6-B758-DCDAA73D79DB}" type="pres">
      <dgm:prSet presAssocID="{AA2DC46E-0497-40EB-9789-E3B9BB200374}" presName="rootText" presStyleLbl="node1" presStyleIdx="0" presStyleCnt="4">
        <dgm:presLayoutVars>
          <dgm:chMax/>
          <dgm:chPref val="3"/>
        </dgm:presLayoutVars>
      </dgm:prSet>
      <dgm:spPr/>
    </dgm:pt>
    <dgm:pt modelId="{B4691529-7F57-4395-A88E-3220F40416EA}" type="pres">
      <dgm:prSet presAssocID="{AA2DC46E-0497-40EB-9789-E3B9BB200374}" presName="titleText2" presStyleLbl="fgAcc1" presStyleIdx="0" presStyleCnt="4">
        <dgm:presLayoutVars>
          <dgm:chMax val="0"/>
          <dgm:chPref val="0"/>
        </dgm:presLayoutVars>
      </dgm:prSet>
      <dgm:spPr/>
    </dgm:pt>
    <dgm:pt modelId="{757D1AA4-EF91-402E-9CF5-B126A90E8A21}" type="pres">
      <dgm:prSet presAssocID="{AA2DC46E-0497-40EB-9789-E3B9BB200374}" presName="rootConnector" presStyleLbl="node2" presStyleIdx="0" presStyleCnt="0"/>
      <dgm:spPr/>
    </dgm:pt>
    <dgm:pt modelId="{C2495A8A-F225-4897-BC56-D93FA3776F7E}" type="pres">
      <dgm:prSet presAssocID="{AA2DC46E-0497-40EB-9789-E3B9BB200374}" presName="hierChild4" presStyleCnt="0"/>
      <dgm:spPr/>
    </dgm:pt>
    <dgm:pt modelId="{A11B5A0C-5BFC-4FDE-A33C-731BAC3D48C2}" type="pres">
      <dgm:prSet presAssocID="{AA2DC46E-0497-40EB-9789-E3B9BB200374}" presName="hierChild5" presStyleCnt="0"/>
      <dgm:spPr/>
    </dgm:pt>
    <dgm:pt modelId="{CA91EC78-DEC9-43BB-BD98-D9E055079039}" type="pres">
      <dgm:prSet presAssocID="{9F8B1A7C-21E4-4856-BBC2-1399C6038C16}" presName="Name37" presStyleLbl="parChTrans1D2" presStyleIdx="1" presStyleCnt="4"/>
      <dgm:spPr/>
    </dgm:pt>
    <dgm:pt modelId="{A42E8B46-AEFF-4FEF-A6B5-B9BED7578FB7}" type="pres">
      <dgm:prSet presAssocID="{3DC3441F-8BE8-4441-80B8-E47E111C5FC8}" presName="hierRoot2" presStyleCnt="0">
        <dgm:presLayoutVars>
          <dgm:hierBranch val="init"/>
        </dgm:presLayoutVars>
      </dgm:prSet>
      <dgm:spPr/>
    </dgm:pt>
    <dgm:pt modelId="{87304C5F-52AA-4044-BBC2-8B706D249A8B}" type="pres">
      <dgm:prSet presAssocID="{3DC3441F-8BE8-4441-80B8-E47E111C5FC8}" presName="rootComposite" presStyleCnt="0"/>
      <dgm:spPr/>
    </dgm:pt>
    <dgm:pt modelId="{E78D64E3-29B0-4D7C-B3BD-EB25E6F5C1FC}" type="pres">
      <dgm:prSet presAssocID="{3DC3441F-8BE8-4441-80B8-E47E111C5FC8}" presName="rootText" presStyleLbl="node1" presStyleIdx="1" presStyleCnt="4">
        <dgm:presLayoutVars>
          <dgm:chMax/>
          <dgm:chPref val="3"/>
        </dgm:presLayoutVars>
      </dgm:prSet>
      <dgm:spPr/>
    </dgm:pt>
    <dgm:pt modelId="{F5279C36-A33A-4CE5-8560-1140E1BCFBB4}" type="pres">
      <dgm:prSet presAssocID="{3DC3441F-8BE8-4441-80B8-E47E111C5FC8}" presName="titleText2" presStyleLbl="fgAcc1" presStyleIdx="1" presStyleCnt="4">
        <dgm:presLayoutVars>
          <dgm:chMax val="0"/>
          <dgm:chPref val="0"/>
        </dgm:presLayoutVars>
      </dgm:prSet>
      <dgm:spPr/>
    </dgm:pt>
    <dgm:pt modelId="{C7270B28-D68A-471A-8858-BF2541550D25}" type="pres">
      <dgm:prSet presAssocID="{3DC3441F-8BE8-4441-80B8-E47E111C5FC8}" presName="rootConnector" presStyleLbl="node2" presStyleIdx="0" presStyleCnt="0"/>
      <dgm:spPr/>
    </dgm:pt>
    <dgm:pt modelId="{05ECCF75-10DF-4261-BB8D-89F278AD7054}" type="pres">
      <dgm:prSet presAssocID="{3DC3441F-8BE8-4441-80B8-E47E111C5FC8}" presName="hierChild4" presStyleCnt="0"/>
      <dgm:spPr/>
    </dgm:pt>
    <dgm:pt modelId="{6A771E3C-C2F1-4EB6-889C-72043776AD67}" type="pres">
      <dgm:prSet presAssocID="{3DC3441F-8BE8-4441-80B8-E47E111C5FC8}" presName="hierChild5" presStyleCnt="0"/>
      <dgm:spPr/>
    </dgm:pt>
    <dgm:pt modelId="{7EF23F0D-194E-40F6-B216-36F091162059}" type="pres">
      <dgm:prSet presAssocID="{B28F5DC5-D35F-4826-835C-64B64B461872}" presName="Name37" presStyleLbl="parChTrans1D2" presStyleIdx="2" presStyleCnt="4"/>
      <dgm:spPr/>
    </dgm:pt>
    <dgm:pt modelId="{38A578A7-D580-4DAF-A58C-362EAD1CC7E6}" type="pres">
      <dgm:prSet presAssocID="{5215E545-D2F1-41D6-9917-8F25A304D074}" presName="hierRoot2" presStyleCnt="0">
        <dgm:presLayoutVars>
          <dgm:hierBranch val="init"/>
        </dgm:presLayoutVars>
      </dgm:prSet>
      <dgm:spPr/>
    </dgm:pt>
    <dgm:pt modelId="{512649EF-6D7F-44DB-AF26-D5D7081A283A}" type="pres">
      <dgm:prSet presAssocID="{5215E545-D2F1-41D6-9917-8F25A304D074}" presName="rootComposite" presStyleCnt="0"/>
      <dgm:spPr/>
    </dgm:pt>
    <dgm:pt modelId="{5F5C2D42-A2BF-450E-A5CA-473DE86BA073}" type="pres">
      <dgm:prSet presAssocID="{5215E545-D2F1-41D6-9917-8F25A304D074}" presName="rootText" presStyleLbl="node1" presStyleIdx="2" presStyleCnt="4">
        <dgm:presLayoutVars>
          <dgm:chMax/>
          <dgm:chPref val="3"/>
        </dgm:presLayoutVars>
      </dgm:prSet>
      <dgm:spPr/>
    </dgm:pt>
    <dgm:pt modelId="{6CCEDF3F-D2B1-45BA-BC42-D522122B4F35}" type="pres">
      <dgm:prSet presAssocID="{5215E545-D2F1-41D6-9917-8F25A304D074}" presName="titleText2" presStyleLbl="fgAcc1" presStyleIdx="2" presStyleCnt="4">
        <dgm:presLayoutVars>
          <dgm:chMax val="0"/>
          <dgm:chPref val="0"/>
        </dgm:presLayoutVars>
      </dgm:prSet>
      <dgm:spPr/>
    </dgm:pt>
    <dgm:pt modelId="{1EAF6515-A2A7-44A5-8B2C-50B980D03DD6}" type="pres">
      <dgm:prSet presAssocID="{5215E545-D2F1-41D6-9917-8F25A304D074}" presName="rootConnector" presStyleLbl="node2" presStyleIdx="0" presStyleCnt="0"/>
      <dgm:spPr/>
    </dgm:pt>
    <dgm:pt modelId="{06C29E8B-43FD-4AA2-B064-0B307C98FEE8}" type="pres">
      <dgm:prSet presAssocID="{5215E545-D2F1-41D6-9917-8F25A304D074}" presName="hierChild4" presStyleCnt="0"/>
      <dgm:spPr/>
    </dgm:pt>
    <dgm:pt modelId="{7EFCFF14-2E9A-4BDC-ACE6-D9869C775CB5}" type="pres">
      <dgm:prSet presAssocID="{5215E545-D2F1-41D6-9917-8F25A304D074}" presName="hierChild5" presStyleCnt="0"/>
      <dgm:spPr/>
    </dgm:pt>
    <dgm:pt modelId="{5CF1248F-790D-4400-A0F4-8B8B9B1391B6}" type="pres">
      <dgm:prSet presAssocID="{F841E39D-81C7-4593-AAEB-A6C98B37D139}" presName="Name37" presStyleLbl="parChTrans1D2" presStyleIdx="3" presStyleCnt="4"/>
      <dgm:spPr/>
    </dgm:pt>
    <dgm:pt modelId="{F797340E-A73F-4716-B5C9-BFCC603956B3}" type="pres">
      <dgm:prSet presAssocID="{F7C4EE6A-9932-4A89-9446-43BFAF4E77D2}" presName="hierRoot2" presStyleCnt="0">
        <dgm:presLayoutVars>
          <dgm:hierBranch val="init"/>
        </dgm:presLayoutVars>
      </dgm:prSet>
      <dgm:spPr/>
    </dgm:pt>
    <dgm:pt modelId="{1E744C39-76DD-4B7B-85DD-9DC34E9543CA}" type="pres">
      <dgm:prSet presAssocID="{F7C4EE6A-9932-4A89-9446-43BFAF4E77D2}" presName="rootComposite" presStyleCnt="0"/>
      <dgm:spPr/>
    </dgm:pt>
    <dgm:pt modelId="{B225E108-02FF-4834-BD92-FB26751C34A4}" type="pres">
      <dgm:prSet presAssocID="{F7C4EE6A-9932-4A89-9446-43BFAF4E77D2}" presName="rootText" presStyleLbl="node1" presStyleIdx="3" presStyleCnt="4">
        <dgm:presLayoutVars>
          <dgm:chMax/>
          <dgm:chPref val="3"/>
        </dgm:presLayoutVars>
      </dgm:prSet>
      <dgm:spPr/>
    </dgm:pt>
    <dgm:pt modelId="{AEA1F336-0991-438D-A838-FEB4C14B7F5D}" type="pres">
      <dgm:prSet presAssocID="{F7C4EE6A-9932-4A89-9446-43BFAF4E77D2}" presName="titleText2" presStyleLbl="fgAcc1" presStyleIdx="3" presStyleCnt="4">
        <dgm:presLayoutVars>
          <dgm:chMax val="0"/>
          <dgm:chPref val="0"/>
        </dgm:presLayoutVars>
      </dgm:prSet>
      <dgm:spPr/>
    </dgm:pt>
    <dgm:pt modelId="{C4DB641A-974A-45C6-BB91-88B56DEA4979}" type="pres">
      <dgm:prSet presAssocID="{F7C4EE6A-9932-4A89-9446-43BFAF4E77D2}" presName="rootConnector" presStyleLbl="node2" presStyleIdx="0" presStyleCnt="0"/>
      <dgm:spPr/>
    </dgm:pt>
    <dgm:pt modelId="{0368BFCB-80D3-4F01-BD4F-6410560E9A20}" type="pres">
      <dgm:prSet presAssocID="{F7C4EE6A-9932-4A89-9446-43BFAF4E77D2}" presName="hierChild4" presStyleCnt="0"/>
      <dgm:spPr/>
    </dgm:pt>
    <dgm:pt modelId="{9189EE93-3AC9-48F4-AA4D-47A6F31E0549}" type="pres">
      <dgm:prSet presAssocID="{F7C4EE6A-9932-4A89-9446-43BFAF4E77D2}" presName="hierChild5" presStyleCnt="0"/>
      <dgm:spPr/>
    </dgm:pt>
    <dgm:pt modelId="{D003F57C-0742-4556-9260-0314D85C1BAB}" type="pres">
      <dgm:prSet presAssocID="{A6ACCF69-988B-40A8-8280-F10996AF7010}" presName="hierChild3" presStyleCnt="0"/>
      <dgm:spPr/>
    </dgm:pt>
  </dgm:ptLst>
  <dgm:cxnLst>
    <dgm:cxn modelId="{AFB6F914-B3B2-40CC-8948-2F2A999293C6}" type="presOf" srcId="{3DC3441F-8BE8-4441-80B8-E47E111C5FC8}" destId="{C7270B28-D68A-471A-8858-BF2541550D25}" srcOrd="1" destOrd="0" presId="urn:microsoft.com/office/officeart/2008/layout/NameandTitleOrganizationalChart"/>
    <dgm:cxn modelId="{63AA0D1A-5434-4D60-955C-40A52063428C}" type="presOf" srcId="{3DC3441F-8BE8-4441-80B8-E47E111C5FC8}" destId="{E78D64E3-29B0-4D7C-B3BD-EB25E6F5C1FC}" srcOrd="0" destOrd="0" presId="urn:microsoft.com/office/officeart/2008/layout/NameandTitleOrganizationalChart"/>
    <dgm:cxn modelId="{AB391D2E-D4CD-464A-8158-70D9BAF470D0}" type="presOf" srcId="{3182FD1F-42AC-4C8A-9437-773C87738C25}" destId="{AEA1F336-0991-438D-A838-FEB4C14B7F5D}" srcOrd="0" destOrd="0" presId="urn:microsoft.com/office/officeart/2008/layout/NameandTitleOrganizationalChart"/>
    <dgm:cxn modelId="{F1E2E635-08E0-4FDD-986E-53A4E072F784}" srcId="{3D94D143-CECE-4EAA-A357-27B4555D6472}" destId="{A6ACCF69-988B-40A8-8280-F10996AF7010}" srcOrd="0" destOrd="0" parTransId="{7C8A645B-7D8B-44E9-A817-77531D1B1D14}" sibTransId="{7EC5218D-2515-418F-90EF-05CCA6D44BC8}"/>
    <dgm:cxn modelId="{54F4E837-FE8E-462D-92C8-9167AD6DB1A3}" type="presOf" srcId="{F841E39D-81C7-4593-AAEB-A6C98B37D139}" destId="{5CF1248F-790D-4400-A0F4-8B8B9B1391B6}" srcOrd="0" destOrd="0" presId="urn:microsoft.com/office/officeart/2008/layout/NameandTitleOrganizationalChart"/>
    <dgm:cxn modelId="{6558DC3A-4C0B-4449-94DE-795569B9AA66}" type="presOf" srcId="{AA2DC46E-0497-40EB-9789-E3B9BB200374}" destId="{A21BB89C-5A95-46C6-B758-DCDAA73D79DB}" srcOrd="0" destOrd="0" presId="urn:microsoft.com/office/officeart/2008/layout/NameandTitleOrganizationalChart"/>
    <dgm:cxn modelId="{381EFB5C-856E-413C-9106-3FE182763953}" type="presOf" srcId="{F7C4EE6A-9932-4A89-9446-43BFAF4E77D2}" destId="{C4DB641A-974A-45C6-BB91-88B56DEA4979}" srcOrd="1" destOrd="0" presId="urn:microsoft.com/office/officeart/2008/layout/NameandTitleOrganizationalChart"/>
    <dgm:cxn modelId="{6A256D5D-2339-40FC-98A2-DFFC24CC7535}" type="presOf" srcId="{7EC5218D-2515-418F-90EF-05CCA6D44BC8}" destId="{E723700C-F4EF-442D-BAC7-E548CEF68D0D}" srcOrd="0" destOrd="0" presId="urn:microsoft.com/office/officeart/2008/layout/NameandTitleOrganizationalChart"/>
    <dgm:cxn modelId="{36C0BE5D-7E17-4BEC-95B0-9DDF6BDCAF9C}" type="presOf" srcId="{F7C4EE6A-9932-4A89-9446-43BFAF4E77D2}" destId="{B225E108-02FF-4834-BD92-FB26751C34A4}" srcOrd="0" destOrd="0" presId="urn:microsoft.com/office/officeart/2008/layout/NameandTitleOrganizationalChart"/>
    <dgm:cxn modelId="{426C1B5F-6BB8-4ABF-9E2E-60D1272983D4}" type="presOf" srcId="{99020B93-A939-4378-9CF5-09E0C9EC17C6}" destId="{7F3BDE34-6EDC-4933-BC7A-CDE4D2A67A00}" srcOrd="0" destOrd="0" presId="urn:microsoft.com/office/officeart/2008/layout/NameandTitleOrganizationalChart"/>
    <dgm:cxn modelId="{F114AF5F-3BFE-4EAE-830A-9A6307F0A79D}" type="presOf" srcId="{D570108E-8EB3-40C9-A00D-695A1800ADD7}" destId="{B4691529-7F57-4395-A88E-3220F40416EA}" srcOrd="0" destOrd="0" presId="urn:microsoft.com/office/officeart/2008/layout/NameandTitleOrganizationalChart"/>
    <dgm:cxn modelId="{DF468543-6776-4F22-A73E-9FEE67E2B0D5}" type="presOf" srcId="{AA2DC46E-0497-40EB-9789-E3B9BB200374}" destId="{757D1AA4-EF91-402E-9CF5-B126A90E8A21}" srcOrd="1" destOrd="0" presId="urn:microsoft.com/office/officeart/2008/layout/NameandTitleOrganizationalChart"/>
    <dgm:cxn modelId="{4EE7776B-0E1B-4675-98C4-F214D7DB375E}" srcId="{A6ACCF69-988B-40A8-8280-F10996AF7010}" destId="{5215E545-D2F1-41D6-9917-8F25A304D074}" srcOrd="2" destOrd="0" parTransId="{B28F5DC5-D35F-4826-835C-64B64B461872}" sibTransId="{01EE7139-1F73-4B28-985C-1E3CF900C35D}"/>
    <dgm:cxn modelId="{B8057871-18D5-4965-9BD8-560BA1036011}" srcId="{A6ACCF69-988B-40A8-8280-F10996AF7010}" destId="{F7C4EE6A-9932-4A89-9446-43BFAF4E77D2}" srcOrd="3" destOrd="0" parTransId="{F841E39D-81C7-4593-AAEB-A6C98B37D139}" sibTransId="{3182FD1F-42AC-4C8A-9437-773C87738C25}"/>
    <dgm:cxn modelId="{FE875B74-DA41-4FBD-B1FF-27D322D47176}" type="presOf" srcId="{9F8B1A7C-21E4-4856-BBC2-1399C6038C16}" destId="{CA91EC78-DEC9-43BB-BD98-D9E055079039}" srcOrd="0" destOrd="0" presId="urn:microsoft.com/office/officeart/2008/layout/NameandTitleOrganizationalChart"/>
    <dgm:cxn modelId="{B836DB7C-6C29-4CD6-BD22-2FF2A2799889}" type="presOf" srcId="{3D94D143-CECE-4EAA-A357-27B4555D6472}" destId="{219A34B3-EE75-4A33-A6C6-E0A273EB968C}" srcOrd="0" destOrd="0" presId="urn:microsoft.com/office/officeart/2008/layout/NameandTitleOrganizationalChart"/>
    <dgm:cxn modelId="{81AC2A82-ED44-49B4-BCEA-CF9EADB17D16}" type="presOf" srcId="{5215E545-D2F1-41D6-9917-8F25A304D074}" destId="{5F5C2D42-A2BF-450E-A5CA-473DE86BA073}" srcOrd="0" destOrd="0" presId="urn:microsoft.com/office/officeart/2008/layout/NameandTitleOrganizationalChart"/>
    <dgm:cxn modelId="{80266283-AB7E-4B98-9EE0-A7823FB8D60D}" type="presOf" srcId="{B28F5DC5-D35F-4826-835C-64B64B461872}" destId="{7EF23F0D-194E-40F6-B216-36F091162059}" srcOrd="0" destOrd="0" presId="urn:microsoft.com/office/officeart/2008/layout/NameandTitleOrganizationalChart"/>
    <dgm:cxn modelId="{47E6A386-4FE3-4A2C-8B16-4AB93E10FB1B}" type="presOf" srcId="{A6ACCF69-988B-40A8-8280-F10996AF7010}" destId="{E625C1FE-27A0-4F3F-AFCB-FF9591B6C2F9}" srcOrd="0" destOrd="0" presId="urn:microsoft.com/office/officeart/2008/layout/NameandTitleOrganizationalChart"/>
    <dgm:cxn modelId="{C8A94F93-7260-49AF-BFD0-7A54C61EDFCC}" srcId="{A6ACCF69-988B-40A8-8280-F10996AF7010}" destId="{3DC3441F-8BE8-4441-80B8-E47E111C5FC8}" srcOrd="1" destOrd="0" parTransId="{9F8B1A7C-21E4-4856-BBC2-1399C6038C16}" sibTransId="{0541BB9B-57A6-4BFE-BDE0-F4F84AA94561}"/>
    <dgm:cxn modelId="{EBDE9B9A-D0EB-4B80-A54D-03F216E8421D}" type="presOf" srcId="{5215E545-D2F1-41D6-9917-8F25A304D074}" destId="{1EAF6515-A2A7-44A5-8B2C-50B980D03DD6}" srcOrd="1" destOrd="0" presId="urn:microsoft.com/office/officeart/2008/layout/NameandTitleOrganizationalChart"/>
    <dgm:cxn modelId="{25A0F99D-94EC-4580-9181-2B4EE7A216A7}" srcId="{A6ACCF69-988B-40A8-8280-F10996AF7010}" destId="{AA2DC46E-0497-40EB-9789-E3B9BB200374}" srcOrd="0" destOrd="0" parTransId="{99020B93-A939-4378-9CF5-09E0C9EC17C6}" sibTransId="{D570108E-8EB3-40C9-A00D-695A1800ADD7}"/>
    <dgm:cxn modelId="{0C9600C4-90A7-4DD5-B58A-CC240CD6E42D}" type="presOf" srcId="{A6ACCF69-988B-40A8-8280-F10996AF7010}" destId="{D7326D2E-EAB5-48E6-8B00-56C0097415F3}" srcOrd="1" destOrd="0" presId="urn:microsoft.com/office/officeart/2008/layout/NameandTitleOrganizationalChart"/>
    <dgm:cxn modelId="{440735CD-A9C3-4F31-A19E-1225E52FDA32}" type="presOf" srcId="{0541BB9B-57A6-4BFE-BDE0-F4F84AA94561}" destId="{F5279C36-A33A-4CE5-8560-1140E1BCFBB4}" srcOrd="0" destOrd="0" presId="urn:microsoft.com/office/officeart/2008/layout/NameandTitleOrganizationalChart"/>
    <dgm:cxn modelId="{56D22EE5-671B-4301-8D6F-1C185578E1E8}" type="presOf" srcId="{01EE7139-1F73-4B28-985C-1E3CF900C35D}" destId="{6CCEDF3F-D2B1-45BA-BC42-D522122B4F35}" srcOrd="0" destOrd="0" presId="urn:microsoft.com/office/officeart/2008/layout/NameandTitleOrganizationalChart"/>
    <dgm:cxn modelId="{A77C523F-1B33-47E4-B4AD-3A8BA925810F}" type="presParOf" srcId="{219A34B3-EE75-4A33-A6C6-E0A273EB968C}" destId="{A42A8124-044A-486D-9D8A-E5EAB3603F59}" srcOrd="0" destOrd="0" presId="urn:microsoft.com/office/officeart/2008/layout/NameandTitleOrganizationalChart"/>
    <dgm:cxn modelId="{6EB927F2-2C21-4A28-A5CA-0FBF9C6ACF88}" type="presParOf" srcId="{A42A8124-044A-486D-9D8A-E5EAB3603F59}" destId="{3EB82964-0E62-4666-8792-D928FCED4F60}" srcOrd="0" destOrd="0" presId="urn:microsoft.com/office/officeart/2008/layout/NameandTitleOrganizationalChart"/>
    <dgm:cxn modelId="{D78FE1AA-8095-4C81-A582-576F0EA3D42D}" type="presParOf" srcId="{3EB82964-0E62-4666-8792-D928FCED4F60}" destId="{E625C1FE-27A0-4F3F-AFCB-FF9591B6C2F9}" srcOrd="0" destOrd="0" presId="urn:microsoft.com/office/officeart/2008/layout/NameandTitleOrganizationalChart"/>
    <dgm:cxn modelId="{54576713-8BAA-4FCE-B681-5CA1043C68CD}" type="presParOf" srcId="{3EB82964-0E62-4666-8792-D928FCED4F60}" destId="{E723700C-F4EF-442D-BAC7-E548CEF68D0D}" srcOrd="1" destOrd="0" presId="urn:microsoft.com/office/officeart/2008/layout/NameandTitleOrganizationalChart"/>
    <dgm:cxn modelId="{1BAA1CFB-2686-40C3-80AD-2F96D90EC355}" type="presParOf" srcId="{3EB82964-0E62-4666-8792-D928FCED4F60}" destId="{D7326D2E-EAB5-48E6-8B00-56C0097415F3}" srcOrd="2" destOrd="0" presId="urn:microsoft.com/office/officeart/2008/layout/NameandTitleOrganizationalChart"/>
    <dgm:cxn modelId="{15EE9D41-5D78-4E03-A559-CADD14C53D02}" type="presParOf" srcId="{A42A8124-044A-486D-9D8A-E5EAB3603F59}" destId="{00161643-1AD4-40E9-A75A-7FBC1E9E4F42}" srcOrd="1" destOrd="0" presId="urn:microsoft.com/office/officeart/2008/layout/NameandTitleOrganizationalChart"/>
    <dgm:cxn modelId="{81410774-88B7-4B6A-A1B3-CA5DF6FF51D4}" type="presParOf" srcId="{00161643-1AD4-40E9-A75A-7FBC1E9E4F42}" destId="{7F3BDE34-6EDC-4933-BC7A-CDE4D2A67A00}" srcOrd="0" destOrd="0" presId="urn:microsoft.com/office/officeart/2008/layout/NameandTitleOrganizationalChart"/>
    <dgm:cxn modelId="{BB9B879A-CB2E-4A96-B870-05C59A8CBC33}" type="presParOf" srcId="{00161643-1AD4-40E9-A75A-7FBC1E9E4F42}" destId="{18119DBB-39E3-4DCB-BC3A-559ED3C53992}" srcOrd="1" destOrd="0" presId="urn:microsoft.com/office/officeart/2008/layout/NameandTitleOrganizationalChart"/>
    <dgm:cxn modelId="{CA257BA6-FAA0-4A17-84F6-155762F99919}" type="presParOf" srcId="{18119DBB-39E3-4DCB-BC3A-559ED3C53992}" destId="{C869936E-9458-49A4-BDC9-82DA6101E91D}" srcOrd="0" destOrd="0" presId="urn:microsoft.com/office/officeart/2008/layout/NameandTitleOrganizationalChart"/>
    <dgm:cxn modelId="{89FE00CE-1B67-476C-A4DC-A0D7BD4A05D8}" type="presParOf" srcId="{C869936E-9458-49A4-BDC9-82DA6101E91D}" destId="{A21BB89C-5A95-46C6-B758-DCDAA73D79DB}" srcOrd="0" destOrd="0" presId="urn:microsoft.com/office/officeart/2008/layout/NameandTitleOrganizationalChart"/>
    <dgm:cxn modelId="{FE0DBD84-C42E-40B8-9A04-5A4F13FC46F9}" type="presParOf" srcId="{C869936E-9458-49A4-BDC9-82DA6101E91D}" destId="{B4691529-7F57-4395-A88E-3220F40416EA}" srcOrd="1" destOrd="0" presId="urn:microsoft.com/office/officeart/2008/layout/NameandTitleOrganizationalChart"/>
    <dgm:cxn modelId="{42BCD576-A581-4139-B4A0-C680B8010D99}" type="presParOf" srcId="{C869936E-9458-49A4-BDC9-82DA6101E91D}" destId="{757D1AA4-EF91-402E-9CF5-B126A90E8A21}" srcOrd="2" destOrd="0" presId="urn:microsoft.com/office/officeart/2008/layout/NameandTitleOrganizationalChart"/>
    <dgm:cxn modelId="{E494E8B5-E4E2-4772-8875-A7D2CF42FE33}" type="presParOf" srcId="{18119DBB-39E3-4DCB-BC3A-559ED3C53992}" destId="{C2495A8A-F225-4897-BC56-D93FA3776F7E}" srcOrd="1" destOrd="0" presId="urn:microsoft.com/office/officeart/2008/layout/NameandTitleOrganizationalChart"/>
    <dgm:cxn modelId="{28D7D69B-6261-4BA9-BBF6-285DF836C071}" type="presParOf" srcId="{18119DBB-39E3-4DCB-BC3A-559ED3C53992}" destId="{A11B5A0C-5BFC-4FDE-A33C-731BAC3D48C2}" srcOrd="2" destOrd="0" presId="urn:microsoft.com/office/officeart/2008/layout/NameandTitleOrganizationalChart"/>
    <dgm:cxn modelId="{A33AD165-5EA1-4B94-8084-26C9B76E1D6D}" type="presParOf" srcId="{00161643-1AD4-40E9-A75A-7FBC1E9E4F42}" destId="{CA91EC78-DEC9-43BB-BD98-D9E055079039}" srcOrd="2" destOrd="0" presId="urn:microsoft.com/office/officeart/2008/layout/NameandTitleOrganizationalChart"/>
    <dgm:cxn modelId="{B24E021F-394C-4F29-AF55-774FFBDF4BED}" type="presParOf" srcId="{00161643-1AD4-40E9-A75A-7FBC1E9E4F42}" destId="{A42E8B46-AEFF-4FEF-A6B5-B9BED7578FB7}" srcOrd="3" destOrd="0" presId="urn:microsoft.com/office/officeart/2008/layout/NameandTitleOrganizationalChart"/>
    <dgm:cxn modelId="{6A0A1880-87C2-41BD-8CD4-56BCC405AF55}" type="presParOf" srcId="{A42E8B46-AEFF-4FEF-A6B5-B9BED7578FB7}" destId="{87304C5F-52AA-4044-BBC2-8B706D249A8B}" srcOrd="0" destOrd="0" presId="urn:microsoft.com/office/officeart/2008/layout/NameandTitleOrganizationalChart"/>
    <dgm:cxn modelId="{A81C6478-36B3-4297-8286-2FBED3DFFC81}" type="presParOf" srcId="{87304C5F-52AA-4044-BBC2-8B706D249A8B}" destId="{E78D64E3-29B0-4D7C-B3BD-EB25E6F5C1FC}" srcOrd="0" destOrd="0" presId="urn:microsoft.com/office/officeart/2008/layout/NameandTitleOrganizationalChart"/>
    <dgm:cxn modelId="{0D56C8CB-0354-49AB-88A0-46D491C96648}" type="presParOf" srcId="{87304C5F-52AA-4044-BBC2-8B706D249A8B}" destId="{F5279C36-A33A-4CE5-8560-1140E1BCFBB4}" srcOrd="1" destOrd="0" presId="urn:microsoft.com/office/officeart/2008/layout/NameandTitleOrganizationalChart"/>
    <dgm:cxn modelId="{72E26FA1-2FD3-4D78-A6B3-61ABD78E485B}" type="presParOf" srcId="{87304C5F-52AA-4044-BBC2-8B706D249A8B}" destId="{C7270B28-D68A-471A-8858-BF2541550D25}" srcOrd="2" destOrd="0" presId="urn:microsoft.com/office/officeart/2008/layout/NameandTitleOrganizationalChart"/>
    <dgm:cxn modelId="{ED58A7B5-F18F-4D23-BB62-83F4467ECEF9}" type="presParOf" srcId="{A42E8B46-AEFF-4FEF-A6B5-B9BED7578FB7}" destId="{05ECCF75-10DF-4261-BB8D-89F278AD7054}" srcOrd="1" destOrd="0" presId="urn:microsoft.com/office/officeart/2008/layout/NameandTitleOrganizationalChart"/>
    <dgm:cxn modelId="{BDB8BDDD-2C31-407D-AD13-CB7EE88ADF51}" type="presParOf" srcId="{A42E8B46-AEFF-4FEF-A6B5-B9BED7578FB7}" destId="{6A771E3C-C2F1-4EB6-889C-72043776AD67}" srcOrd="2" destOrd="0" presId="urn:microsoft.com/office/officeart/2008/layout/NameandTitleOrganizationalChart"/>
    <dgm:cxn modelId="{2846AFDB-B611-4C35-B749-919FC45E3CFE}" type="presParOf" srcId="{00161643-1AD4-40E9-A75A-7FBC1E9E4F42}" destId="{7EF23F0D-194E-40F6-B216-36F091162059}" srcOrd="4" destOrd="0" presId="urn:microsoft.com/office/officeart/2008/layout/NameandTitleOrganizationalChart"/>
    <dgm:cxn modelId="{0CC667EE-2A6D-4C1E-8DDB-CB3D67034870}" type="presParOf" srcId="{00161643-1AD4-40E9-A75A-7FBC1E9E4F42}" destId="{38A578A7-D580-4DAF-A58C-362EAD1CC7E6}" srcOrd="5" destOrd="0" presId="urn:microsoft.com/office/officeart/2008/layout/NameandTitleOrganizationalChart"/>
    <dgm:cxn modelId="{89329585-C550-4D2B-9D72-86C39043D505}" type="presParOf" srcId="{38A578A7-D580-4DAF-A58C-362EAD1CC7E6}" destId="{512649EF-6D7F-44DB-AF26-D5D7081A283A}" srcOrd="0" destOrd="0" presId="urn:microsoft.com/office/officeart/2008/layout/NameandTitleOrganizationalChart"/>
    <dgm:cxn modelId="{4298006C-BCD2-4FC4-8150-46B70CAE08D8}" type="presParOf" srcId="{512649EF-6D7F-44DB-AF26-D5D7081A283A}" destId="{5F5C2D42-A2BF-450E-A5CA-473DE86BA073}" srcOrd="0" destOrd="0" presId="urn:microsoft.com/office/officeart/2008/layout/NameandTitleOrganizationalChart"/>
    <dgm:cxn modelId="{C8A27A5E-7D44-4FF0-B9C7-6F3787ED0DA5}" type="presParOf" srcId="{512649EF-6D7F-44DB-AF26-D5D7081A283A}" destId="{6CCEDF3F-D2B1-45BA-BC42-D522122B4F35}" srcOrd="1" destOrd="0" presId="urn:microsoft.com/office/officeart/2008/layout/NameandTitleOrganizationalChart"/>
    <dgm:cxn modelId="{BD220AC2-0C8B-451A-92E2-02CB6644BE69}" type="presParOf" srcId="{512649EF-6D7F-44DB-AF26-D5D7081A283A}" destId="{1EAF6515-A2A7-44A5-8B2C-50B980D03DD6}" srcOrd="2" destOrd="0" presId="urn:microsoft.com/office/officeart/2008/layout/NameandTitleOrganizationalChart"/>
    <dgm:cxn modelId="{55696020-3E48-4E49-801E-3CD942DE01A7}" type="presParOf" srcId="{38A578A7-D580-4DAF-A58C-362EAD1CC7E6}" destId="{06C29E8B-43FD-4AA2-B064-0B307C98FEE8}" srcOrd="1" destOrd="0" presId="urn:microsoft.com/office/officeart/2008/layout/NameandTitleOrganizationalChart"/>
    <dgm:cxn modelId="{8C3D0819-6C65-4724-97F3-7A03E608B332}" type="presParOf" srcId="{38A578A7-D580-4DAF-A58C-362EAD1CC7E6}" destId="{7EFCFF14-2E9A-4BDC-ACE6-D9869C775CB5}" srcOrd="2" destOrd="0" presId="urn:microsoft.com/office/officeart/2008/layout/NameandTitleOrganizationalChart"/>
    <dgm:cxn modelId="{A9043001-9BF1-423B-A55C-8F76E71CCE67}" type="presParOf" srcId="{00161643-1AD4-40E9-A75A-7FBC1E9E4F42}" destId="{5CF1248F-790D-4400-A0F4-8B8B9B1391B6}" srcOrd="6" destOrd="0" presId="urn:microsoft.com/office/officeart/2008/layout/NameandTitleOrganizationalChart"/>
    <dgm:cxn modelId="{2C14F34B-6DF8-4544-83D4-5E2014D18398}" type="presParOf" srcId="{00161643-1AD4-40E9-A75A-7FBC1E9E4F42}" destId="{F797340E-A73F-4716-B5C9-BFCC603956B3}" srcOrd="7" destOrd="0" presId="urn:microsoft.com/office/officeart/2008/layout/NameandTitleOrganizationalChart"/>
    <dgm:cxn modelId="{2A236376-6B0A-4168-8837-28CC0F37DFDF}" type="presParOf" srcId="{F797340E-A73F-4716-B5C9-BFCC603956B3}" destId="{1E744C39-76DD-4B7B-85DD-9DC34E9543CA}" srcOrd="0" destOrd="0" presId="urn:microsoft.com/office/officeart/2008/layout/NameandTitleOrganizationalChart"/>
    <dgm:cxn modelId="{FF9F5165-02E4-49A2-A44E-85A1B5B0C683}" type="presParOf" srcId="{1E744C39-76DD-4B7B-85DD-9DC34E9543CA}" destId="{B225E108-02FF-4834-BD92-FB26751C34A4}" srcOrd="0" destOrd="0" presId="urn:microsoft.com/office/officeart/2008/layout/NameandTitleOrganizationalChart"/>
    <dgm:cxn modelId="{A0C1F6C6-9007-4BE2-9BAC-A3DBDEC2DCC1}" type="presParOf" srcId="{1E744C39-76DD-4B7B-85DD-9DC34E9543CA}" destId="{AEA1F336-0991-438D-A838-FEB4C14B7F5D}" srcOrd="1" destOrd="0" presId="urn:microsoft.com/office/officeart/2008/layout/NameandTitleOrganizationalChart"/>
    <dgm:cxn modelId="{DA35AADE-34DA-41D4-9557-EC13B6611CD1}" type="presParOf" srcId="{1E744C39-76DD-4B7B-85DD-9DC34E9543CA}" destId="{C4DB641A-974A-45C6-BB91-88B56DEA4979}" srcOrd="2" destOrd="0" presId="urn:microsoft.com/office/officeart/2008/layout/NameandTitleOrganizationalChart"/>
    <dgm:cxn modelId="{E1A088A8-C5E8-4239-BAD3-11F49B443C33}" type="presParOf" srcId="{F797340E-A73F-4716-B5C9-BFCC603956B3}" destId="{0368BFCB-80D3-4F01-BD4F-6410560E9A20}" srcOrd="1" destOrd="0" presId="urn:microsoft.com/office/officeart/2008/layout/NameandTitleOrganizationalChart"/>
    <dgm:cxn modelId="{72D7B47A-6E39-4428-9887-AA69D183B7B4}" type="presParOf" srcId="{F797340E-A73F-4716-B5C9-BFCC603956B3}" destId="{9189EE93-3AC9-48F4-AA4D-47A6F31E0549}" srcOrd="2" destOrd="0" presId="urn:microsoft.com/office/officeart/2008/layout/NameandTitleOrganizationalChart"/>
    <dgm:cxn modelId="{4482ED30-C00F-4BF8-9228-53910015AD79}" type="presParOf" srcId="{A42A8124-044A-486D-9D8A-E5EAB3603F59}" destId="{D003F57C-0742-4556-9260-0314D85C1BAB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F1248F-790D-4400-A0F4-8B8B9B1391B6}">
      <dsp:nvSpPr>
        <dsp:cNvPr id="0" name=""/>
        <dsp:cNvSpPr/>
      </dsp:nvSpPr>
      <dsp:spPr>
        <a:xfrm>
          <a:off x="3290946" y="2071740"/>
          <a:ext cx="2582439" cy="383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851"/>
              </a:lnTo>
              <a:lnTo>
                <a:pt x="2582439" y="228851"/>
              </a:lnTo>
              <a:lnTo>
                <a:pt x="2582439" y="383879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F23F0D-194E-40F6-B216-36F091162059}">
      <dsp:nvSpPr>
        <dsp:cNvPr id="0" name=""/>
        <dsp:cNvSpPr/>
      </dsp:nvSpPr>
      <dsp:spPr>
        <a:xfrm>
          <a:off x="3290946" y="2071740"/>
          <a:ext cx="860813" cy="383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851"/>
              </a:lnTo>
              <a:lnTo>
                <a:pt x="860813" y="228851"/>
              </a:lnTo>
              <a:lnTo>
                <a:pt x="860813" y="383879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91EC78-DEC9-43BB-BD98-D9E055079039}">
      <dsp:nvSpPr>
        <dsp:cNvPr id="0" name=""/>
        <dsp:cNvSpPr/>
      </dsp:nvSpPr>
      <dsp:spPr>
        <a:xfrm>
          <a:off x="2430133" y="2071740"/>
          <a:ext cx="860813" cy="383879"/>
        </a:xfrm>
        <a:custGeom>
          <a:avLst/>
          <a:gdLst/>
          <a:ahLst/>
          <a:cxnLst/>
          <a:rect l="0" t="0" r="0" b="0"/>
          <a:pathLst>
            <a:path>
              <a:moveTo>
                <a:pt x="860813" y="0"/>
              </a:moveTo>
              <a:lnTo>
                <a:pt x="860813" y="228851"/>
              </a:lnTo>
              <a:lnTo>
                <a:pt x="0" y="228851"/>
              </a:lnTo>
              <a:lnTo>
                <a:pt x="0" y="383879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3BDE34-6EDC-4933-BC7A-CDE4D2A67A00}">
      <dsp:nvSpPr>
        <dsp:cNvPr id="0" name=""/>
        <dsp:cNvSpPr/>
      </dsp:nvSpPr>
      <dsp:spPr>
        <a:xfrm>
          <a:off x="708507" y="2071740"/>
          <a:ext cx="2582439" cy="383879"/>
        </a:xfrm>
        <a:custGeom>
          <a:avLst/>
          <a:gdLst/>
          <a:ahLst/>
          <a:cxnLst/>
          <a:rect l="0" t="0" r="0" b="0"/>
          <a:pathLst>
            <a:path>
              <a:moveTo>
                <a:pt x="2582439" y="0"/>
              </a:moveTo>
              <a:lnTo>
                <a:pt x="2582439" y="228851"/>
              </a:lnTo>
              <a:lnTo>
                <a:pt x="0" y="228851"/>
              </a:lnTo>
              <a:lnTo>
                <a:pt x="0" y="383879"/>
              </a:lnTo>
            </a:path>
          </a:pathLst>
        </a:custGeom>
        <a:noFill/>
        <a:ln w="1079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25C1FE-27A0-4F3F-AFCB-FF9591B6C2F9}">
      <dsp:nvSpPr>
        <dsp:cNvPr id="0" name=""/>
        <dsp:cNvSpPr/>
      </dsp:nvSpPr>
      <dsp:spPr>
        <a:xfrm>
          <a:off x="2649324" y="1407332"/>
          <a:ext cx="1283245" cy="6644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375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John Smith</a:t>
          </a:r>
        </a:p>
      </dsp:txBody>
      <dsp:txXfrm>
        <a:off x="2649324" y="1407332"/>
        <a:ext cx="1283245" cy="664407"/>
      </dsp:txXfrm>
    </dsp:sp>
    <dsp:sp modelId="{E723700C-F4EF-442D-BAC7-E548CEF68D0D}">
      <dsp:nvSpPr>
        <dsp:cNvPr id="0" name=""/>
        <dsp:cNvSpPr/>
      </dsp:nvSpPr>
      <dsp:spPr>
        <a:xfrm>
          <a:off x="2905973" y="1924093"/>
          <a:ext cx="1154920" cy="22146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CEO</a:t>
          </a:r>
        </a:p>
      </dsp:txBody>
      <dsp:txXfrm>
        <a:off x="2905973" y="1924093"/>
        <a:ext cx="1154920" cy="221469"/>
      </dsp:txXfrm>
    </dsp:sp>
    <dsp:sp modelId="{A21BB89C-5A95-46C6-B758-DCDAA73D79DB}">
      <dsp:nvSpPr>
        <dsp:cNvPr id="0" name=""/>
        <dsp:cNvSpPr/>
      </dsp:nvSpPr>
      <dsp:spPr>
        <a:xfrm>
          <a:off x="66884" y="2455619"/>
          <a:ext cx="1283245" cy="6644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375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Rose Tyler</a:t>
          </a:r>
        </a:p>
      </dsp:txBody>
      <dsp:txXfrm>
        <a:off x="66884" y="2455619"/>
        <a:ext cx="1283245" cy="664407"/>
      </dsp:txXfrm>
    </dsp:sp>
    <dsp:sp modelId="{B4691529-7F57-4395-A88E-3220F40416EA}">
      <dsp:nvSpPr>
        <dsp:cNvPr id="0" name=""/>
        <dsp:cNvSpPr/>
      </dsp:nvSpPr>
      <dsp:spPr>
        <a:xfrm>
          <a:off x="323533" y="2972381"/>
          <a:ext cx="1154920" cy="22146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VP Sales</a:t>
          </a:r>
        </a:p>
      </dsp:txBody>
      <dsp:txXfrm>
        <a:off x="323533" y="2972381"/>
        <a:ext cx="1154920" cy="221469"/>
      </dsp:txXfrm>
    </dsp:sp>
    <dsp:sp modelId="{E78D64E3-29B0-4D7C-B3BD-EB25E6F5C1FC}">
      <dsp:nvSpPr>
        <dsp:cNvPr id="0" name=""/>
        <dsp:cNvSpPr/>
      </dsp:nvSpPr>
      <dsp:spPr>
        <a:xfrm>
          <a:off x="1788511" y="2455619"/>
          <a:ext cx="1283245" cy="6644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375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Donna Noble</a:t>
          </a:r>
        </a:p>
      </dsp:txBody>
      <dsp:txXfrm>
        <a:off x="1788511" y="2455619"/>
        <a:ext cx="1283245" cy="664407"/>
      </dsp:txXfrm>
    </dsp:sp>
    <dsp:sp modelId="{F5279C36-A33A-4CE5-8560-1140E1BCFBB4}">
      <dsp:nvSpPr>
        <dsp:cNvPr id="0" name=""/>
        <dsp:cNvSpPr/>
      </dsp:nvSpPr>
      <dsp:spPr>
        <a:xfrm>
          <a:off x="2045160" y="2972381"/>
          <a:ext cx="1154920" cy="22146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VP Finance</a:t>
          </a:r>
        </a:p>
      </dsp:txBody>
      <dsp:txXfrm>
        <a:off x="2045160" y="2972381"/>
        <a:ext cx="1154920" cy="221469"/>
      </dsp:txXfrm>
    </dsp:sp>
    <dsp:sp modelId="{5F5C2D42-A2BF-450E-A5CA-473DE86BA073}">
      <dsp:nvSpPr>
        <dsp:cNvPr id="0" name=""/>
        <dsp:cNvSpPr/>
      </dsp:nvSpPr>
      <dsp:spPr>
        <a:xfrm>
          <a:off x="3510137" y="2455619"/>
          <a:ext cx="1283245" cy="6644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375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Martha Jones</a:t>
          </a:r>
        </a:p>
      </dsp:txBody>
      <dsp:txXfrm>
        <a:off x="3510137" y="2455619"/>
        <a:ext cx="1283245" cy="664407"/>
      </dsp:txXfrm>
    </dsp:sp>
    <dsp:sp modelId="{6CCEDF3F-D2B1-45BA-BC42-D522122B4F35}">
      <dsp:nvSpPr>
        <dsp:cNvPr id="0" name=""/>
        <dsp:cNvSpPr/>
      </dsp:nvSpPr>
      <dsp:spPr>
        <a:xfrm>
          <a:off x="3766786" y="2972381"/>
          <a:ext cx="1154920" cy="22146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VP Products</a:t>
          </a:r>
        </a:p>
      </dsp:txBody>
      <dsp:txXfrm>
        <a:off x="3766786" y="2972381"/>
        <a:ext cx="1154920" cy="221469"/>
      </dsp:txXfrm>
    </dsp:sp>
    <dsp:sp modelId="{B225E108-02FF-4834-BD92-FB26751C34A4}">
      <dsp:nvSpPr>
        <dsp:cNvPr id="0" name=""/>
        <dsp:cNvSpPr/>
      </dsp:nvSpPr>
      <dsp:spPr>
        <a:xfrm>
          <a:off x="5231763" y="2455619"/>
          <a:ext cx="1283245" cy="6644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9375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Amy Pond</a:t>
          </a:r>
        </a:p>
      </dsp:txBody>
      <dsp:txXfrm>
        <a:off x="5231763" y="2455619"/>
        <a:ext cx="1283245" cy="664407"/>
      </dsp:txXfrm>
    </dsp:sp>
    <dsp:sp modelId="{AEA1F336-0991-438D-A838-FEB4C14B7F5D}">
      <dsp:nvSpPr>
        <dsp:cNvPr id="0" name=""/>
        <dsp:cNvSpPr/>
      </dsp:nvSpPr>
      <dsp:spPr>
        <a:xfrm>
          <a:off x="5488412" y="2972381"/>
          <a:ext cx="1154920" cy="22146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8890" rIns="35560" bIns="8890" numCol="1" spcCol="1270" anchor="ctr" anchorCtr="0">
          <a:noAutofit/>
        </a:bodyPr>
        <a:lstStyle/>
        <a:p>
          <a:pPr marL="0" lvl="0" indent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VP Marketing</a:t>
          </a:r>
        </a:p>
      </dsp:txBody>
      <dsp:txXfrm>
        <a:off x="5488412" y="2972381"/>
        <a:ext cx="1154920" cy="2214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017BA0-0FD1-4C3C-86C2-86D6EC9BB138}" type="datetimeFigureOut">
              <a:rPr lang="en-US" smtClean="0"/>
              <a:t>10/15/2019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438032-B9E0-494D-85BA-B474F0D5401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918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8D733-7E1F-4775-BCB3-287FB6A12973}" type="datetimeFigureOut">
              <a:rPr lang="en-US" smtClean="0"/>
              <a:t>10/15/2019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764AD8-5229-44E4-9BAC-D1182B1E95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891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4AD8-5229-44E4-9BAC-D1182B1E95E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97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64AD8-5229-44E4-9BAC-D1182B1E95E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60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95433-AD8F-422D-BF66-1030691AE362}" type="datetime1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136162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4444E58-5365-40FD-B4C4-B86D8E662789}"/>
              </a:ext>
            </a:extLst>
          </p:cNvPr>
          <p:cNvSpPr/>
          <p:nvPr userDrawn="1"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CA76992-E046-4579-85F8-883A90ED061D}"/>
              </a:ext>
            </a:extLst>
          </p:cNvPr>
          <p:cNvGrpSpPr/>
          <p:nvPr userDrawn="1"/>
        </p:nvGrpSpPr>
        <p:grpSpPr>
          <a:xfrm>
            <a:off x="3048" y="-5407"/>
            <a:ext cx="12188952" cy="6863407"/>
            <a:chOff x="3048" y="-5407"/>
            <a:chExt cx="12188952" cy="686340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56D780F-F4C5-4462-ABF7-D00855EF36C8}"/>
                </a:ext>
              </a:extLst>
            </p:cNvPr>
            <p:cNvSpPr/>
            <p:nvPr userDrawn="1"/>
          </p:nvSpPr>
          <p:spPr>
            <a:xfrm>
              <a:off x="3048" y="6311900"/>
              <a:ext cx="12188952" cy="5461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9EEB7C5-BE35-4FFF-BF18-791CA4B99763}"/>
                </a:ext>
              </a:extLst>
            </p:cNvPr>
            <p:cNvSpPr/>
            <p:nvPr userDrawn="1"/>
          </p:nvSpPr>
          <p:spPr>
            <a:xfrm>
              <a:off x="3048" y="-5407"/>
              <a:ext cx="12188952" cy="136730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59A326B7-6FCB-482A-AA94-A1C9A14AAA2F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408432" y="36454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51E0B3-6CD2-4A17-9852-07AC013FC35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5695433-AD8F-422D-BF66-1030691AE362}" type="datetime1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31C04-1BCD-4C15-B03A-33BDDF71E52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B4D957-3745-42BA-B4FB-3FF34A9490D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0E32AFE5-F08D-445A-986F-D512EA4E3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643" y="1123837"/>
            <a:ext cx="2947482" cy="2521571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3200" b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6435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5A4BE-F962-4B10-8849-5A0AE9BA0830}" type="datetime1">
              <a:rPr lang="en-US" smtClean="0"/>
              <a:t>10/15/2019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49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ABE2-E9E2-4F3C-81C7-51E65F59850F}" type="datetime1">
              <a:rPr lang="en-US" smtClean="0"/>
              <a:t>10/15/2019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70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6C49A-97A1-4E8F-9E5B-5B2FBE5B5D14}" type="datetime1">
              <a:rPr lang="en-US" smtClean="0"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47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AFA66-4055-4761-B0C5-5BE9A449289D}" type="datetime1">
              <a:rPr lang="en-US" smtClean="0"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54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E13E-FD7A-4C19-8CA3-CCD4F20FE748}" type="datetime1">
              <a:rPr lang="en-US" smtClean="0"/>
              <a:t>10/15/2019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46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C3203-5E19-4386-B800-7814A6B25217}" type="datetime1">
              <a:rPr lang="en-US" smtClean="0"/>
              <a:t>10/15/2019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82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CC9EC-6E7F-426B-B58A-FF2A513199D8}" type="datetime1">
              <a:rPr lang="en-US" smtClean="0"/>
              <a:t>10/15/2019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22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D6040-C52D-449E-A120-915E6946F5F6}" type="datetime1">
              <a:rPr lang="en-US" smtClean="0"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30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6FA2D-149F-4AC6-BD2E-54F393739AC8}" type="datetime1">
              <a:rPr lang="en-US" smtClean="0"/>
              <a:t>10/15/2019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03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DC7E1-A080-4A32-8C19-C2396DAEC66F}" type="datetime1">
              <a:rPr lang="en-US" smtClean="0"/>
              <a:t>10/15/2019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C4CCD-1362-4CC7-BA2D-0BEF6B3ABF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46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5695433-AD8F-422D-BF66-1030691AE362}" type="datetime1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0C8C4CCD-1362-4CC7-BA2D-0BEF6B3ABFE9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3AD462E-9C23-4C2E-9ABB-AFCA8E80BD94}"/>
              </a:ext>
            </a:extLst>
          </p:cNvPr>
          <p:cNvGrpSpPr/>
          <p:nvPr userDrawn="1"/>
        </p:nvGrpSpPr>
        <p:grpSpPr>
          <a:xfrm>
            <a:off x="3048" y="-5407"/>
            <a:ext cx="12188952" cy="6863407"/>
            <a:chOff x="3048" y="-5407"/>
            <a:chExt cx="12188952" cy="6863407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39233F2-5F6C-4AB5-B695-4716A7184180}"/>
                </a:ext>
              </a:extLst>
            </p:cNvPr>
            <p:cNvSpPr/>
            <p:nvPr userDrawn="1"/>
          </p:nvSpPr>
          <p:spPr>
            <a:xfrm>
              <a:off x="3048" y="6311900"/>
              <a:ext cx="12188952" cy="5461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AF47BF1-3D9D-4469-A32F-0A89A4EF6FAE}"/>
                </a:ext>
              </a:extLst>
            </p:cNvPr>
            <p:cNvSpPr/>
            <p:nvPr userDrawn="1"/>
          </p:nvSpPr>
          <p:spPr>
            <a:xfrm>
              <a:off x="3048" y="-5407"/>
              <a:ext cx="12188952" cy="136730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2" name="Picture 11" descr="Left side has a closeup of hands on a keyboard and right side has a closeup of three people's faces">
            <a:extLst>
              <a:ext uri="{FF2B5EF4-FFF2-40B4-BE49-F238E27FC236}">
                <a16:creationId xmlns:a16="http://schemas.microsoft.com/office/drawing/2014/main" id="{BED2F60D-9706-4923-B777-3146BDE1D7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40"/>
          <a:stretch/>
        </p:blipFill>
        <p:spPr>
          <a:xfrm>
            <a:off x="2620347" y="-7553"/>
            <a:ext cx="6964163" cy="13716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341387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4" r:id="rId10"/>
    <p:sldLayoutId id="2147483722" r:id="rId11"/>
    <p:sldLayoutId id="2147483723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4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912" userDrawn="1">
          <p15:clr>
            <a:srgbClr val="F26B43"/>
          </p15:clr>
        </p15:guide>
        <p15:guide id="4" orient="horz" pos="3888" userDrawn="1">
          <p15:clr>
            <a:srgbClr val="F26B43"/>
          </p15:clr>
        </p15:guide>
        <p15:guide id="5" pos="648" userDrawn="1">
          <p15:clr>
            <a:srgbClr val="F26B43"/>
          </p15:clr>
        </p15:guide>
        <p15:guide id="6" pos="7152" userDrawn="1">
          <p15:clr>
            <a:srgbClr val="F26B43"/>
          </p15:clr>
        </p15:guide>
        <p15:guide id="7" orient="horz" pos="4104" userDrawn="1">
          <p15:clr>
            <a:srgbClr val="F26B43"/>
          </p15:clr>
        </p15:guide>
        <p15:guide id="8" orient="horz" pos="42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ltGray"/>
        <p:txBody>
          <a:bodyPr/>
          <a:lstStyle/>
          <a:p>
            <a:r>
              <a:rPr lang="en-US" dirty="0"/>
              <a:t>New Product Development Team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ltGray"/>
        <p:txBody>
          <a:bodyPr/>
          <a:lstStyle/>
          <a:p>
            <a:r>
              <a:rPr lang="en-US" dirty="0"/>
              <a:t>Employee Orientation</a:t>
            </a:r>
          </a:p>
        </p:txBody>
      </p:sp>
    </p:spTree>
    <p:extLst>
      <p:ext uri="{BB962C8B-B14F-4D97-AF65-F5344CB8AC3E}">
        <p14:creationId xmlns:p14="http://schemas.microsoft.com/office/powerpoint/2010/main" val="318159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27C46B-0C5F-4E03-8E3B-E2101F3731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9" b="95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6BF27D3-1D5F-4B75-B8BB-53F9E9024729}"/>
              </a:ext>
            </a:extLst>
          </p:cNvPr>
          <p:cNvSpPr txBox="1"/>
          <p:nvPr/>
        </p:nvSpPr>
        <p:spPr>
          <a:xfrm>
            <a:off x="110837" y="3882603"/>
            <a:ext cx="58604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7107"/>
                </a:solidFill>
              </a:rPr>
              <a:t>We will stand out from the crowd in improving people’s access to entertainment by providing innovative, high-end products.</a:t>
            </a:r>
          </a:p>
          <a:p>
            <a:endParaRPr lang="en-US" sz="4000" b="1" dirty="0">
              <a:solidFill>
                <a:srgbClr val="FF7107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F5466A-CC5D-4377-9C04-BFE3F4589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7" y="1686658"/>
            <a:ext cx="4142508" cy="106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2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Who’s Who</a:t>
            </a:r>
            <a:endParaRPr 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9060E86-3978-4E88-8E5F-C954BF4C04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1831910"/>
              </p:ext>
            </p:extLst>
          </p:nvPr>
        </p:nvGraphicFramePr>
        <p:xfrm>
          <a:off x="4262582" y="1439333"/>
          <a:ext cx="6710218" cy="4601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640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Reviews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268" y="864108"/>
            <a:ext cx="7560732" cy="5120640"/>
          </a:xfrm>
        </p:spPr>
        <p:txBody>
          <a:bodyPr/>
          <a:lstStyle/>
          <a:p>
            <a:pPr lvl="0"/>
            <a:r>
              <a:rPr lang="en-US" dirty="0"/>
              <a:t>Focused on coaching employees to be successful.</a:t>
            </a:r>
          </a:p>
          <a:p>
            <a:r>
              <a:rPr lang="en-US" dirty="0"/>
              <a:t>Used to determine project assignments, team leads, and pay raises.</a:t>
            </a:r>
          </a:p>
          <a:p>
            <a:pPr lvl="0"/>
            <a:r>
              <a:rPr lang="en-US" dirty="0"/>
              <a:t>Conducted twice a year.</a:t>
            </a:r>
          </a:p>
          <a:p>
            <a:pPr lvl="0"/>
            <a:r>
              <a:rPr lang="en-US" dirty="0"/>
              <a:t>360˚ View (your team, peers, and supervisors).</a:t>
            </a:r>
          </a:p>
        </p:txBody>
      </p:sp>
    </p:spTree>
    <p:extLst>
      <p:ext uri="{BB962C8B-B14F-4D97-AF65-F5344CB8AC3E}">
        <p14:creationId xmlns:p14="http://schemas.microsoft.com/office/powerpoint/2010/main" val="88071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044224-8AAD-47BA-B45A-48936E91BE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" b="151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FA2DB1-62DD-4D92-B276-E942FA5E62B0}"/>
              </a:ext>
            </a:extLst>
          </p:cNvPr>
          <p:cNvSpPr txBox="1"/>
          <p:nvPr/>
        </p:nvSpPr>
        <p:spPr>
          <a:xfrm>
            <a:off x="2930237" y="373062"/>
            <a:ext cx="90331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rgbClr val="FFD510"/>
                </a:solidFill>
              </a:rPr>
              <a:t>To bring ingenuity and a great user experience to the development of quality electronics that enable people to stay connected and productive.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3F3792-B9B4-4AB8-9C55-EC4643D5D0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082088" y="5159375"/>
            <a:ext cx="3109912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Team Vision</a:t>
            </a:r>
          </a:p>
        </p:txBody>
      </p:sp>
    </p:spTree>
    <p:extLst>
      <p:ext uri="{BB962C8B-B14F-4D97-AF65-F5344CB8AC3E}">
        <p14:creationId xmlns:p14="http://schemas.microsoft.com/office/powerpoint/2010/main" val="152394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5704E0B-10DF-4F62-92AE-295937F7F75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" b="775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Who’s Who On Our Team</a:t>
            </a:r>
          </a:p>
        </p:txBody>
      </p:sp>
    </p:spTree>
    <p:extLst>
      <p:ext uri="{BB962C8B-B14F-4D97-AF65-F5344CB8AC3E}">
        <p14:creationId xmlns:p14="http://schemas.microsoft.com/office/powerpoint/2010/main" val="190665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3F175-F81C-44A6-9BC5-4EA616C04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Projects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65058-CBE9-4A10-A972-124C7D0F9A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Our lightest, fastest, most powerful tablet yet </a:t>
            </a:r>
          </a:p>
          <a:p>
            <a:pPr lvl="0"/>
            <a:r>
              <a:rPr lang="en-US" dirty="0"/>
              <a:t>A lightning-fast mobile phone that supports our new Integrated Gaming Platform (IGP)</a:t>
            </a:r>
          </a:p>
          <a:p>
            <a:pPr lvl="0"/>
            <a:r>
              <a:rPr lang="en-US" dirty="0"/>
              <a:t>The most advanced web-based TV experience on the market</a:t>
            </a:r>
          </a:p>
          <a:p>
            <a:pPr lvl="0"/>
            <a:r>
              <a:rPr lang="en-US" dirty="0"/>
              <a:t>A powerful laptop great for IGP gaming and smart for work</a:t>
            </a:r>
          </a:p>
          <a:p>
            <a:pPr lvl="0"/>
            <a:r>
              <a:rPr lang="en-US" dirty="0"/>
              <a:t>The game console that is the center of the IGP system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47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rame">
  <a:themeElements>
    <a:clrScheme name="Fram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39D77354-939E-4A26-AE51-B3F9618B14B7}"/>
    </a:ext>
  </a:extLst>
</a:theme>
</file>

<file path=ppt/theme/theme2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1266</TotalTime>
  <Words>175</Words>
  <Application>Microsoft Office PowerPoint</Application>
  <PresentationFormat>Widescreen</PresentationFormat>
  <Paragraphs>30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Corbel</vt:lpstr>
      <vt:lpstr>Wingdings 2</vt:lpstr>
      <vt:lpstr>Frame</vt:lpstr>
      <vt:lpstr>New Product Development Team</vt:lpstr>
      <vt:lpstr>PowerPoint Presentation</vt:lpstr>
      <vt:lpstr>Who’s Who</vt:lpstr>
      <vt:lpstr>Performance Reviews</vt:lpstr>
      <vt:lpstr>Team Vision</vt:lpstr>
      <vt:lpstr>Who’s Who On Our Team</vt:lpstr>
      <vt:lpstr>Current Projects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Welcome!</dc:title>
  <dc:creator>Tamara.Hagen@logicaloperations.com</dc:creator>
  <cp:lastModifiedBy>Tamara Hagen</cp:lastModifiedBy>
  <cp:revision>29</cp:revision>
  <dcterms:created xsi:type="dcterms:W3CDTF">2019-04-28T20:56:32Z</dcterms:created>
  <dcterms:modified xsi:type="dcterms:W3CDTF">2019-10-15T18:38:54Z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74063500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